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72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269BC-5B59-4BD3-9C6B-CB052169F91D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F4C44-CFF8-4062-9F93-A05B315D27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603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F4C44-CFF8-4062-9F93-A05B315D27E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762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F0B7-B594-4DA8-8DAD-BDC69B534E7E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73D83-0E1A-4773-B7A1-93F627F211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23377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F0B7-B594-4DA8-8DAD-BDC69B534E7E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73D83-0E1A-4773-B7A1-93F627F211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392833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F0B7-B594-4DA8-8DAD-BDC69B534E7E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73D83-0E1A-4773-B7A1-93F627F211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579561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F0B7-B594-4DA8-8DAD-BDC69B534E7E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73D83-0E1A-4773-B7A1-93F627F211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33915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F0B7-B594-4DA8-8DAD-BDC69B534E7E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73D83-0E1A-4773-B7A1-93F627F211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79193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F0B7-B594-4DA8-8DAD-BDC69B534E7E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73D83-0E1A-4773-B7A1-93F627F211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755131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F0B7-B594-4DA8-8DAD-BDC69B534E7E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73D83-0E1A-4773-B7A1-93F627F211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976934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F0B7-B594-4DA8-8DAD-BDC69B534E7E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73D83-0E1A-4773-B7A1-93F627F211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31645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F0B7-B594-4DA8-8DAD-BDC69B534E7E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73D83-0E1A-4773-B7A1-93F627F211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70533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F0B7-B594-4DA8-8DAD-BDC69B534E7E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73D83-0E1A-4773-B7A1-93F627F211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66627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F0B7-B594-4DA8-8DAD-BDC69B534E7E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73D83-0E1A-4773-B7A1-93F627F211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259526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F0B7-B594-4DA8-8DAD-BDC69B534E7E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73D83-0E1A-4773-B7A1-93F627F211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202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26.png"/><Relationship Id="rId5" Type="http://schemas.microsoft.com/office/2007/relationships/media" Target="../media/media3.wav"/><Relationship Id="rId10" Type="http://schemas.openxmlformats.org/officeDocument/2006/relationships/image" Target="../media/image25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69915" y="1939487"/>
            <a:ext cx="9144000" cy="2387600"/>
          </a:xfrm>
        </p:spPr>
        <p:txBody>
          <a:bodyPr/>
          <a:lstStyle/>
          <a:p>
            <a:r>
              <a:rPr lang="ru-RU" dirty="0" smtClean="0"/>
              <a:t>Приложение-конструктор </a:t>
            </a:r>
            <a:r>
              <a:rPr lang="ru-RU" dirty="0"/>
              <a:t>для тестирования</a:t>
            </a:r>
          </a:p>
        </p:txBody>
      </p:sp>
      <p:grpSp>
        <p:nvGrpSpPr>
          <p:cNvPr id="10" name="Группа 9"/>
          <p:cNvGrpSpPr/>
          <p:nvPr/>
        </p:nvGrpSpPr>
        <p:grpSpPr>
          <a:xfrm>
            <a:off x="1534908" y="2104587"/>
            <a:ext cx="9414013" cy="1621107"/>
            <a:chOff x="1388993" y="1287463"/>
            <a:chExt cx="9414013" cy="1783729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1388993" y="1287463"/>
              <a:ext cx="9414013" cy="40500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 rot="5400000">
              <a:off x="730699" y="1945758"/>
              <a:ext cx="1783728" cy="46713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9" name="Группа 8"/>
          <p:cNvGrpSpPr/>
          <p:nvPr/>
        </p:nvGrpSpPr>
        <p:grpSpPr>
          <a:xfrm>
            <a:off x="1534908" y="3133287"/>
            <a:ext cx="9418155" cy="1631467"/>
            <a:chOff x="1388993" y="2345635"/>
            <a:chExt cx="9418155" cy="163146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" name="Прямоугольник 5"/>
            <p:cNvSpPr/>
            <p:nvPr/>
          </p:nvSpPr>
          <p:spPr>
            <a:xfrm>
              <a:off x="1388993" y="3509963"/>
              <a:ext cx="9418155" cy="4671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 rot="5400000">
              <a:off x="9757844" y="2927799"/>
              <a:ext cx="1631467" cy="4671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224" y="-50143"/>
            <a:ext cx="1969393" cy="20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4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8708"/>
            <a:ext cx="5001972" cy="37842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394" y="2157906"/>
            <a:ext cx="5018561" cy="37968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439" y="3061166"/>
            <a:ext cx="5018561" cy="3796834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838200" y="339510"/>
            <a:ext cx="11151120" cy="90919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Запуск игры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9423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30"/>
          <a:stretch/>
        </p:blipFill>
        <p:spPr>
          <a:xfrm>
            <a:off x="701040" y="1611534"/>
            <a:ext cx="10748170" cy="4423505"/>
          </a:xfrm>
          <a:prstGeom prst="rect">
            <a:avLst/>
          </a:prstGeom>
        </p:spPr>
      </p:pic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838200" y="339510"/>
            <a:ext cx="11151120" cy="90919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Скрытые элементы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39146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64501" y="1435318"/>
            <a:ext cx="11186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	В игре присутствуют голосовые оповещения, воспроизводящиеся в заданных точках программы.</a:t>
            </a:r>
            <a:endParaRPr lang="ru-RU" sz="36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390762" y="2897485"/>
            <a:ext cx="4259899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 smtClean="0"/>
              <a:t>Запуск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390762" y="3844707"/>
            <a:ext cx="4259899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 smtClean="0"/>
              <a:t>Верный ответ</a:t>
            </a:r>
            <a:endParaRPr lang="ru-RU" sz="4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390762" y="4791929"/>
            <a:ext cx="4259899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 smtClean="0"/>
              <a:t>Неверный ответ</a:t>
            </a:r>
            <a:endParaRPr lang="ru-RU" sz="4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390762" y="5739151"/>
            <a:ext cx="4259899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 smtClean="0"/>
              <a:t>Выход</a:t>
            </a:r>
            <a:endParaRPr lang="ru-RU" sz="44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6" t="11778" r="27926"/>
          <a:stretch/>
        </p:blipFill>
        <p:spPr>
          <a:xfrm>
            <a:off x="0" y="819567"/>
            <a:ext cx="6019800" cy="6050280"/>
          </a:xfrm>
          <a:prstGeom prst="rect">
            <a:avLst/>
          </a:prstGeom>
        </p:spPr>
      </p:pic>
      <p:pic>
        <p:nvPicPr>
          <p:cNvPr id="12" name="ope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8045" y="40481"/>
            <a:ext cx="487363" cy="487363"/>
          </a:xfrm>
          <a:prstGeom prst="rect">
            <a:avLst/>
          </a:prstGeom>
        </p:spPr>
      </p:pic>
      <p:pic>
        <p:nvPicPr>
          <p:cNvPr id="13" name="verno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597785" y="40481"/>
            <a:ext cx="487363" cy="487363"/>
          </a:xfrm>
          <a:prstGeom prst="rect">
            <a:avLst/>
          </a:prstGeom>
        </p:spPr>
      </p:pic>
      <p:pic>
        <p:nvPicPr>
          <p:cNvPr id="14" name="ne_verno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27683" y="40481"/>
            <a:ext cx="487363" cy="487363"/>
          </a:xfrm>
          <a:prstGeom prst="rect">
            <a:avLst/>
          </a:prstGeom>
        </p:spPr>
      </p:pic>
      <p:pic>
        <p:nvPicPr>
          <p:cNvPr id="15" name="close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57581" y="40481"/>
            <a:ext cx="487363" cy="487363"/>
          </a:xfrm>
          <a:prstGeom prst="rect">
            <a:avLst/>
          </a:prstGeom>
        </p:spPr>
      </p:pic>
      <p:sp>
        <p:nvSpPr>
          <p:cNvPr id="17" name="Заголовок 1"/>
          <p:cNvSpPr>
            <a:spLocks noGrp="1"/>
          </p:cNvSpPr>
          <p:nvPr>
            <p:ph type="title"/>
          </p:nvPr>
        </p:nvSpPr>
        <p:spPr>
          <a:xfrm>
            <a:off x="838200" y="141390"/>
            <a:ext cx="11151120" cy="90919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Голосовые сообщения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2716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25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75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25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75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22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20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203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99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6" grpId="0"/>
      <p:bldP spid="4" grpId="0" animBg="1"/>
      <p:bldP spid="5" grpId="0" animBg="1"/>
      <p:bldP spid="6" grpId="0" animBg="1"/>
      <p:bldP spid="7" grpId="0" animBg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20" b="54788"/>
          <a:stretch/>
        </p:blipFill>
        <p:spPr bwMode="auto">
          <a:xfrm>
            <a:off x="228886" y="3125891"/>
            <a:ext cx="5476376" cy="3223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66" b="53775"/>
          <a:stretch/>
        </p:blipFill>
        <p:spPr bwMode="auto">
          <a:xfrm>
            <a:off x="6305695" y="3125892"/>
            <a:ext cx="5683625" cy="3223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141390"/>
            <a:ext cx="11151120" cy="909198"/>
          </a:xfrm>
        </p:spPr>
        <p:txBody>
          <a:bodyPr>
            <a:normAutofit/>
          </a:bodyPr>
          <a:lstStyle/>
          <a:p>
            <a:r>
              <a:rPr lang="ru-RU" dirty="0" smtClean="0"/>
              <a:t>Графические подсказки правильности ответа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78694" y="1103928"/>
            <a:ext cx="11186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	Кроме голосового сообщения при выборе ответа так же на экране возникают графические элементы, свидетельствующие о верности ответа.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523730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3"/>
          <a:srcRect l="23791" t="56514" r="48664" b="33279"/>
          <a:stretch/>
        </p:blipFill>
        <p:spPr bwMode="auto">
          <a:xfrm>
            <a:off x="1232028" y="2923202"/>
            <a:ext cx="9270744" cy="19310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50583" t="67334" r="28500" b="16370"/>
          <a:stretch/>
        </p:blipFill>
        <p:spPr>
          <a:xfrm>
            <a:off x="579546" y="1344553"/>
            <a:ext cx="3825240" cy="16764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/>
          <a:srcRect l="48500" t="70889" r="29417" b="11926"/>
          <a:stretch/>
        </p:blipFill>
        <p:spPr>
          <a:xfrm>
            <a:off x="7558614" y="1236960"/>
            <a:ext cx="4038600" cy="17678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/>
          <a:srcRect l="48250" t="66296" r="30584" b="16370"/>
          <a:stretch/>
        </p:blipFill>
        <p:spPr>
          <a:xfrm>
            <a:off x="4099560" y="3004800"/>
            <a:ext cx="3870960" cy="17830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/>
          <a:srcRect l="53417" t="66296" r="25750" b="15778"/>
          <a:stretch/>
        </p:blipFill>
        <p:spPr>
          <a:xfrm>
            <a:off x="594786" y="4725034"/>
            <a:ext cx="3810000" cy="18440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8"/>
          <a:srcRect l="44000" t="62148" r="35167" b="19482"/>
          <a:stretch/>
        </p:blipFill>
        <p:spPr>
          <a:xfrm>
            <a:off x="7787214" y="4679314"/>
            <a:ext cx="3810000" cy="1889760"/>
          </a:xfrm>
          <a:prstGeom prst="rect">
            <a:avLst/>
          </a:prstGeom>
        </p:spPr>
      </p:pic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121920" y="240033"/>
            <a:ext cx="12070080" cy="909198"/>
          </a:xfrm>
        </p:spPr>
        <p:txBody>
          <a:bodyPr>
            <a:noAutofit/>
          </a:bodyPr>
          <a:lstStyle/>
          <a:p>
            <a:pPr algn="ctr"/>
            <a:r>
              <a:rPr lang="ru-RU" sz="5400" dirty="0" smtClean="0"/>
              <a:t>Наглядная индикация общего количества очков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23829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500"/>
                            </p:stCondLst>
                            <p:childTnLst>
                              <p:par>
                                <p:cTn id="3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l="25063" t="33975" r="25071" b="29422"/>
          <a:stretch/>
        </p:blipFill>
        <p:spPr bwMode="auto">
          <a:xfrm>
            <a:off x="838200" y="1706880"/>
            <a:ext cx="10500360" cy="4556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38200" y="339510"/>
            <a:ext cx="11151120" cy="90919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Завершение игры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2294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l="11323" t="21938" r="50897" b="21059"/>
          <a:stretch/>
        </p:blipFill>
        <p:spPr bwMode="auto">
          <a:xfrm>
            <a:off x="3251460" y="1096456"/>
            <a:ext cx="6324599" cy="55329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838199" y="187258"/>
            <a:ext cx="11151120" cy="90919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Вопросы и ответы в базе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3400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224" y="-50143"/>
            <a:ext cx="1969393" cy="201362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7758" y="0"/>
            <a:ext cx="13371538" cy="7521491"/>
          </a:xfrm>
        </p:spPr>
      </p:pic>
    </p:spTree>
    <p:extLst>
      <p:ext uri="{BB962C8B-B14F-4D97-AF65-F5344CB8AC3E}">
        <p14:creationId xmlns:p14="http://schemas.microsoft.com/office/powerpoint/2010/main" val="5879325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270" y="3073819"/>
            <a:ext cx="9975556" cy="395005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108" y="-227492"/>
            <a:ext cx="10021168" cy="465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08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410" y="309111"/>
            <a:ext cx="12761718" cy="6106489"/>
          </a:xfrm>
        </p:spPr>
      </p:pic>
    </p:spTree>
    <p:extLst>
      <p:ext uri="{BB962C8B-B14F-4D97-AF65-F5344CB8AC3E}">
        <p14:creationId xmlns:p14="http://schemas.microsoft.com/office/powerpoint/2010/main" val="292221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91" y="-388922"/>
            <a:ext cx="10312702" cy="74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25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41390"/>
            <a:ext cx="10515600" cy="909198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ООО «СОРУС» </a:t>
            </a:r>
            <a:r>
              <a:rPr lang="en-US" dirty="0"/>
              <a:t>IT-</a:t>
            </a:r>
            <a:r>
              <a:rPr lang="ru-RU" dirty="0" err="1"/>
              <a:t>аутсорсинговая</a:t>
            </a:r>
            <a:r>
              <a:rPr lang="ru-RU" dirty="0"/>
              <a:t> компания в Новокузнецке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96501"/>
            <a:ext cx="10515600" cy="55253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 smtClean="0">
                <a:solidFill>
                  <a:srgbClr val="002060"/>
                </a:solidFill>
              </a:rPr>
              <a:t>Вид деятельности</a:t>
            </a:r>
          </a:p>
          <a:p>
            <a:r>
              <a:rPr lang="ru-RU" dirty="0" smtClean="0"/>
              <a:t>Деятельность </a:t>
            </a:r>
            <a:r>
              <a:rPr lang="ru-RU" dirty="0"/>
              <a:t>консультативная и работы в области компьютерных </a:t>
            </a:r>
            <a:r>
              <a:rPr lang="ru-RU" dirty="0" smtClean="0"/>
              <a:t>технологий.</a:t>
            </a:r>
          </a:p>
          <a:p>
            <a:pPr fontAlgn="t"/>
            <a:r>
              <a:rPr lang="ru-RU" dirty="0" smtClean="0"/>
              <a:t>разработка </a:t>
            </a:r>
            <a:r>
              <a:rPr lang="ru-RU" dirty="0"/>
              <a:t>компьютерного программного обеспечения</a:t>
            </a:r>
          </a:p>
          <a:p>
            <a:pPr fontAlgn="t"/>
            <a:r>
              <a:rPr lang="ru-RU" dirty="0"/>
              <a:t>деятельность по управлению компьютерным оборудованием</a:t>
            </a:r>
          </a:p>
          <a:p>
            <a:pPr fontAlgn="t"/>
            <a:r>
              <a:rPr lang="ru-RU" dirty="0"/>
              <a:t>деятельность, связанная с использованием вычислительной техники и информационных технологий, прочая</a:t>
            </a:r>
          </a:p>
          <a:p>
            <a:pPr marL="0" indent="0" algn="ctr">
              <a:buNone/>
            </a:pPr>
            <a:r>
              <a:rPr lang="ru-RU" dirty="0" smtClean="0">
                <a:solidFill>
                  <a:srgbClr val="002060"/>
                </a:solidFill>
              </a:rPr>
              <a:t>Генеральный директор</a:t>
            </a:r>
          </a:p>
          <a:p>
            <a:r>
              <a:rPr lang="ru-RU" dirty="0" smtClean="0"/>
              <a:t>Егоров Павел Александрович</a:t>
            </a:r>
          </a:p>
          <a:p>
            <a:pPr marL="0" indent="0" algn="ctr">
              <a:buNone/>
            </a:pPr>
            <a:r>
              <a:rPr lang="ru-RU" dirty="0" smtClean="0">
                <a:solidFill>
                  <a:srgbClr val="002060"/>
                </a:solidFill>
              </a:rPr>
              <a:t>Среднесписочная численность </a:t>
            </a:r>
          </a:p>
          <a:p>
            <a:r>
              <a:rPr lang="ru-RU" dirty="0" smtClean="0"/>
              <a:t>6 сотрудников (2018)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9885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75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25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75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7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7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04"/>
          <a:stretch/>
        </p:blipFill>
        <p:spPr>
          <a:xfrm>
            <a:off x="381486" y="129237"/>
            <a:ext cx="2948123" cy="204861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812" y="-206843"/>
            <a:ext cx="5724890" cy="204861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61"/>
          <a:stretch/>
        </p:blipFill>
        <p:spPr>
          <a:xfrm>
            <a:off x="1717678" y="1526004"/>
            <a:ext cx="4066896" cy="204861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2"/>
          <a:stretch/>
        </p:blipFill>
        <p:spPr>
          <a:xfrm>
            <a:off x="5824330" y="1350764"/>
            <a:ext cx="4108624" cy="2048613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9" t="4458" b="6756"/>
          <a:stretch/>
        </p:blipFill>
        <p:spPr>
          <a:xfrm>
            <a:off x="8179904" y="3220278"/>
            <a:ext cx="3370302" cy="1818861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5" t="10618"/>
          <a:stretch/>
        </p:blipFill>
        <p:spPr>
          <a:xfrm>
            <a:off x="457199" y="3171217"/>
            <a:ext cx="4623099" cy="1831092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3" t="9180" r="2203"/>
          <a:stretch/>
        </p:blipFill>
        <p:spPr>
          <a:xfrm>
            <a:off x="4681329" y="4363278"/>
            <a:ext cx="3727175" cy="1860558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95" t="7210"/>
          <a:stretch/>
        </p:blipFill>
        <p:spPr>
          <a:xfrm>
            <a:off x="1580321" y="5098774"/>
            <a:ext cx="2364685" cy="190090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23" t="13237"/>
          <a:stretch/>
        </p:blipFill>
        <p:spPr>
          <a:xfrm>
            <a:off x="8647042" y="5178287"/>
            <a:ext cx="2557721" cy="17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40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5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1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5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0"/>
                            </p:stCondLst>
                            <p:childTnLst>
                              <p:par>
                                <p:cTn id="30" presetID="2" presetClass="entr" presetSubtype="3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75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500"/>
                            </p:stCondLst>
                            <p:childTnLst>
                              <p:par>
                                <p:cTn id="40" presetID="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25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 descr="https://www.e-progest.fr/sites/default/files/formation-microsoft-access-20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16" y="146253"/>
            <a:ext cx="7099220" cy="308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4.bp.blogspot.com/-ZHVIcxFdEig/Wvq6eVch-YI/AAAAAAAAAUI/fAZx3QsYHZ84q2lRS-uJ1kNYiUBI6obWgCLcBGAs/s1600/Microsoft-Visual-Studio-201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2" b="12320"/>
          <a:stretch/>
        </p:blipFill>
        <p:spPr bwMode="auto">
          <a:xfrm>
            <a:off x="4856918" y="3462730"/>
            <a:ext cx="7099220" cy="308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31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l="13362" t="23299" r="47827" b="43443"/>
          <a:stretch/>
        </p:blipFill>
        <p:spPr bwMode="auto">
          <a:xfrm>
            <a:off x="204281" y="165371"/>
            <a:ext cx="11770468" cy="65175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513955" y="309030"/>
            <a:ext cx="11151120" cy="90919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Структура базы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900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b="4877"/>
          <a:stretch/>
        </p:blipFill>
        <p:spPr>
          <a:xfrm>
            <a:off x="365759" y="377621"/>
            <a:ext cx="11419840" cy="61103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1" y="866694"/>
            <a:ext cx="5132229" cy="5132229"/>
          </a:xfr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39510"/>
            <a:ext cx="11151120" cy="90919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Язык </a:t>
            </a:r>
            <a:r>
              <a:rPr lang="en-US" dirty="0" smtClean="0"/>
              <a:t>C#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9221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Звук клавиатуры - 1 вариант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90</Words>
  <Application>Microsoft Office PowerPoint</Application>
  <PresentationFormat>Широкоэкранный</PresentationFormat>
  <Paragraphs>27</Paragraphs>
  <Slides>17</Slides>
  <Notes>1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Тема Office</vt:lpstr>
      <vt:lpstr>Приложение-конструктор для тестирования</vt:lpstr>
      <vt:lpstr>Презентация PowerPoint</vt:lpstr>
      <vt:lpstr>Презентация PowerPoint</vt:lpstr>
      <vt:lpstr>Презентация PowerPoint</vt:lpstr>
      <vt:lpstr>ООО «СОРУС» IT-аутсорсинговая компания в Новокузнецке</vt:lpstr>
      <vt:lpstr>Презентация PowerPoint</vt:lpstr>
      <vt:lpstr>Презентация PowerPoint</vt:lpstr>
      <vt:lpstr>Структура базы данных</vt:lpstr>
      <vt:lpstr>Язык C#</vt:lpstr>
      <vt:lpstr>Запуск игры</vt:lpstr>
      <vt:lpstr>Скрытые элементы</vt:lpstr>
      <vt:lpstr>Голосовые сообщения</vt:lpstr>
      <vt:lpstr>Графические подсказки правильности ответа</vt:lpstr>
      <vt:lpstr>Наглядная индикация общего количества очков</vt:lpstr>
      <vt:lpstr>Завершение игры</vt:lpstr>
      <vt:lpstr>Вопросы и ответы в базе</vt:lpstr>
      <vt:lpstr>Презентация PowerPoint</vt:lpstr>
    </vt:vector>
  </TitlesOfParts>
  <Company>Тайная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Приложение-конструктор для тестирования</dc:title>
  <dc:creator>Viktor M</dc:creator>
  <cp:lastModifiedBy>Viktor M</cp:lastModifiedBy>
  <cp:revision>28</cp:revision>
  <dcterms:created xsi:type="dcterms:W3CDTF">2019-12-12T06:15:39Z</dcterms:created>
  <dcterms:modified xsi:type="dcterms:W3CDTF">2019-12-19T03:23:14Z</dcterms:modified>
</cp:coreProperties>
</file>